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54037-045B-40B5-8B52-A14A1B853FE9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55EBB-3D5B-4ACE-9FCA-8108AF27C0F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54037-045B-40B5-8B52-A14A1B853FE9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2014-04-21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55EBB-3D5B-4ACE-9FCA-8108AF27C0FC}" type="slidenum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2217058"/>
            <a:ext cx="673774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주하나   님                  </a:t>
            </a: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독생자 예     수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6128601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날위하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여                   </a:t>
            </a: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오시었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네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8402" y="230330"/>
            <a:ext cx="2642070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o-KR" altLang="en-US" sz="3600" b="1" spc="50" dirty="0" smtClean="0">
                <a:ln w="11430"/>
                <a:solidFill>
                  <a:srgbClr val="0033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살아계신 주</a:t>
            </a:r>
            <a:endParaRPr lang="ko-KR" altLang="en-US" sz="3600" b="1" spc="50" dirty="0">
              <a:ln w="11430"/>
              <a:solidFill>
                <a:srgbClr val="0033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271" y="188640"/>
            <a:ext cx="13580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1-12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217058"/>
            <a:ext cx="700063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승리의   길      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멀고험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해     도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676339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주님께서나 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의앞길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지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켜주시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리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5730" y="188640"/>
            <a:ext cx="164660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10-12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217058"/>
            <a:ext cx="7100021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살아계신  주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나의참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된 소  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6474849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걱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정 근   심    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전 혀 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없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35730" y="188640"/>
            <a:ext cx="164660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11-12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217058"/>
            <a:ext cx="701025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사랑의  주     내       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갈길인도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하     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니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7192995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내모든삶의기쁨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 늘 충만 하네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5730" y="188640"/>
            <a:ext cx="164660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12-12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217058"/>
            <a:ext cx="7087197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내모든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죄                  </a:t>
            </a: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다사하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시     고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676339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무덤에서부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활하신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나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의구세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주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271" y="188640"/>
            <a:ext cx="13580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2-12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217058"/>
            <a:ext cx="7100021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살아계신  주            </a:t>
            </a: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나의참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된 소  망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6474849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걱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정 근   심                </a:t>
            </a: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전 혀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없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네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271" y="188640"/>
            <a:ext cx="13580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3-12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217058"/>
            <a:ext cx="701025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사랑의  주     내      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갈길인도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하    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니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7192995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내모든삶의기쁨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 늘 충만 하네          </a:t>
            </a: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271" y="188640"/>
            <a:ext cx="13580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4-12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2217058"/>
            <a:ext cx="665118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주안에    서     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거듭난 생    명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6128601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도우시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는       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주의사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랑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271" y="188640"/>
            <a:ext cx="13580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5-12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217058"/>
            <a:ext cx="7000634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참기쁨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과      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확신가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지     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고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6676828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예수님의도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우심을  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믿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으며살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리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271" y="188640"/>
            <a:ext cx="13580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6-12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217058"/>
            <a:ext cx="7100021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살아계신  주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나의참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된 소  망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6474849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걱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정 근   심    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 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전 혀 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없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네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271" y="188640"/>
            <a:ext cx="13580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7-12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217058"/>
            <a:ext cx="701025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사랑의  주     내       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갈길인도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하     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니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7192995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내모든삶의기쁨</a:t>
            </a:r>
            <a:r>
              <a:rPr lang="ko-KR" altLang="en-US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 늘 충만 하네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271" y="188640"/>
            <a:ext cx="13580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8-12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1604" y="2217058"/>
            <a:ext cx="6651180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그언젠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  가     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주뵐때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까    지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76" y="4233282"/>
            <a:ext cx="6128601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ko-KR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</a:t>
            </a:r>
            <a:r>
              <a:rPr lang="ko-KR" altLang="en-US" sz="4000" b="1" spc="-500" dirty="0" err="1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주를위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  해                   </a:t>
            </a:r>
            <a:r>
              <a:rPr lang="en-US" altLang="ko-KR" sz="4000" b="1" spc="-500" dirty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- </a:t>
            </a:r>
            <a:r>
              <a:rPr lang="ko-KR" altLang="en-US" sz="4000" b="1" spc="-500" dirty="0" smtClean="0">
                <a:ln w="11430"/>
                <a:solidFill>
                  <a:srgbClr val="003300"/>
                </a:solidFill>
                <a:effectLst>
                  <a:glow rad="228600">
                    <a:srgbClr val="FFFFFF"/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다음_SemiBold" pitchFamily="2" charset="-127"/>
                <a:ea typeface="다음_SemiBold" pitchFamily="2" charset="-127"/>
              </a:rPr>
              <a:t>싸우리  라</a:t>
            </a:r>
            <a:endParaRPr lang="ko-KR" altLang="en-US" sz="4000" b="1" spc="-500" dirty="0">
              <a:ln w="11430"/>
              <a:solidFill>
                <a:srgbClr val="003300"/>
              </a:solidFill>
              <a:effectLst>
                <a:glow rad="228600">
                  <a:srgbClr val="FFFFFF"/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다음_SemiBold" pitchFamily="2" charset="-127"/>
              <a:ea typeface="다음_SemiBold" pitchFamily="2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4271" y="188640"/>
            <a:ext cx="13580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altLang="ko-KR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9-12</a:t>
            </a:r>
            <a:endParaRPr lang="ko-KR" altLang="en-US" sz="3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182</Words>
  <Application>Microsoft Office PowerPoint</Application>
  <PresentationFormat>화면 슬라이드 쇼(4:3)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5</vt:i4>
      </vt:variant>
      <vt:variant>
        <vt:lpstr>슬라이드 제목</vt:lpstr>
      </vt:variant>
      <vt:variant>
        <vt:i4>12</vt:i4>
      </vt:variant>
    </vt:vector>
  </HeadingPairs>
  <TitlesOfParts>
    <vt:vector size="17" baseType="lpstr">
      <vt:lpstr>Office 테마</vt:lpstr>
      <vt:lpstr>1_Office 테마</vt:lpstr>
      <vt:lpstr>2_Office 테마</vt:lpstr>
      <vt:lpstr>3_Office 테마</vt:lpstr>
      <vt:lpstr>4_Office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kmkim</dc:creator>
  <cp:lastModifiedBy>kmkim</cp:lastModifiedBy>
  <cp:revision>1</cp:revision>
  <dcterms:created xsi:type="dcterms:W3CDTF">2014-04-21T06:33:07Z</dcterms:created>
  <dcterms:modified xsi:type="dcterms:W3CDTF">2014-04-21T06:43:19Z</dcterms:modified>
</cp:coreProperties>
</file>