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382" r:id="rId2"/>
    <p:sldId id="366" r:id="rId3"/>
    <p:sldId id="391" r:id="rId4"/>
    <p:sldId id="399" r:id="rId5"/>
    <p:sldId id="392" r:id="rId6"/>
    <p:sldId id="400" r:id="rId7"/>
    <p:sldId id="393" r:id="rId8"/>
    <p:sldId id="401" r:id="rId9"/>
    <p:sldId id="394" r:id="rId10"/>
    <p:sldId id="402" r:id="rId11"/>
    <p:sldId id="395" r:id="rId12"/>
    <p:sldId id="403" r:id="rId13"/>
    <p:sldId id="396" r:id="rId14"/>
    <p:sldId id="404" r:id="rId15"/>
    <p:sldId id="397" r:id="rId16"/>
    <p:sldId id="405" r:id="rId17"/>
    <p:sldId id="398" r:id="rId18"/>
    <p:sldId id="406" r:id="rId19"/>
    <p:sldId id="262" r:id="rId20"/>
    <p:sldId id="407" r:id="rId21"/>
    <p:sldId id="311" r:id="rId22"/>
    <p:sldId id="408" r:id="rId23"/>
    <p:sldId id="281" r:id="rId24"/>
    <p:sldId id="409" r:id="rId25"/>
    <p:sldId id="276" r:id="rId26"/>
    <p:sldId id="410" r:id="rId27"/>
    <p:sldId id="365" r:id="rId28"/>
    <p:sldId id="411" r:id="rId29"/>
    <p:sldId id="291" r:id="rId30"/>
    <p:sldId id="412" r:id="rId31"/>
    <p:sldId id="273" r:id="rId32"/>
    <p:sldId id="413" r:id="rId33"/>
    <p:sldId id="301" r:id="rId34"/>
    <p:sldId id="415" r:id="rId35"/>
    <p:sldId id="282" r:id="rId36"/>
    <p:sldId id="372" r:id="rId3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3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44F44-088D-4056-877F-77A5AB3BE7C7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D032F-A0B9-4CB8-903E-6B8820FC82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939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2D032F-A0B9-4CB8-903E-6B8820FC82F1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41001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CBC1-E6B4-49E8-99D6-DA010F374A6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8968-426E-4DD3-838E-17F0298E84D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CBC1-E6B4-49E8-99D6-DA010F374A6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8968-426E-4DD3-838E-17F0298E84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CBC1-E6B4-49E8-99D6-DA010F374A6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8968-426E-4DD3-838E-17F0298E84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CBC1-E6B4-49E8-99D6-DA010F374A6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8968-426E-4DD3-838E-17F0298E84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CBC1-E6B4-49E8-99D6-DA010F374A6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E798968-426E-4DD3-838E-17F0298E84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CBC1-E6B4-49E8-99D6-DA010F374A6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8968-426E-4DD3-838E-17F0298E84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CBC1-E6B4-49E8-99D6-DA010F374A6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8968-426E-4DD3-838E-17F0298E84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CBC1-E6B4-49E8-99D6-DA010F374A6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8968-426E-4DD3-838E-17F0298E84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CBC1-E6B4-49E8-99D6-DA010F374A6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8968-426E-4DD3-838E-17F0298E84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CBC1-E6B4-49E8-99D6-DA010F374A6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8968-426E-4DD3-838E-17F0298E84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ko-KR" alt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그림을 추가하려면 아이콘을 클릭하십시오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7CBC1-E6B4-49E8-99D6-DA010F374A6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98968-426E-4DD3-838E-17F0298E84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27CBC1-E6B4-49E8-99D6-DA010F374A60}" type="datetimeFigureOut">
              <a:rPr lang="ko-KR" altLang="en-US" smtClean="0"/>
              <a:t>2015-10-20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798968-426E-4DD3-838E-17F0298E84D8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latinLnBrk="1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1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1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1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1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1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1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f79e582abd2505390e0be893c656a09b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313" y="0"/>
            <a:ext cx="5157787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Day dreams.WM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828600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79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6cf6a68de2f2480b291561091ee566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75" y="0"/>
            <a:ext cx="50260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7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owardSanGimignano4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5180285" cy="6868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039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VerdantEngland4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7" y="-23075"/>
            <a:ext cx="5148064" cy="68810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1822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fc72f6724703ea48487744c103122f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1657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195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dcb14215ec35f7a0195c4d5cd6e6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63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386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43ee86c32d38308120156da5e5864d5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357812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62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e32dd8c04e5bd382a4c7cd05d940dce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716" y="1"/>
            <a:ext cx="48069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802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79c18bc729a1ff642fcd6d3e72d610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9" y="-47660"/>
            <a:ext cx="5160033" cy="6897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5234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01b4a21fc5f28d8a022b4b6fd10c9a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325" y="0"/>
            <a:ext cx="4499675" cy="68566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881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b81488f75ffdc885a54c21ba8d3e0f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50056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58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biopic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861" y="0"/>
            <a:ext cx="5476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1700808"/>
            <a:ext cx="3695861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/>
              <a:t>Kent</a:t>
            </a:r>
            <a:r>
              <a:rPr lang="ko-KR" altLang="en-US" sz="4000" b="1" dirty="0"/>
              <a:t> </a:t>
            </a:r>
            <a:r>
              <a:rPr lang="en-US" altLang="ko-KR" sz="4000" b="1" dirty="0"/>
              <a:t>R. Wallis</a:t>
            </a:r>
            <a:br>
              <a:rPr lang="en-US" altLang="ko-KR" sz="4000" b="1" dirty="0"/>
            </a:br>
            <a:r>
              <a:rPr lang="en-US" altLang="ko-KR" sz="2000" b="1" dirty="0"/>
              <a:t>(1945</a:t>
            </a:r>
            <a:r>
              <a:rPr lang="en-US" altLang="ko-KR" sz="2000" b="1" dirty="0" smtClean="0"/>
              <a:t>~)</a:t>
            </a:r>
          </a:p>
          <a:p>
            <a:pPr algn="ctr"/>
            <a:endParaRPr lang="en-US" altLang="ko-KR" sz="2000" b="1" dirty="0"/>
          </a:p>
          <a:p>
            <a:pPr algn="ctr"/>
            <a:endParaRPr lang="en-US" altLang="ko-KR" sz="2000" b="1" dirty="0" smtClean="0"/>
          </a:p>
          <a:p>
            <a:pPr algn="ctr"/>
            <a:r>
              <a:rPr lang="en-US" altLang="ko-KR" sz="2400" b="1" dirty="0" smtClean="0"/>
              <a:t>American painter</a:t>
            </a:r>
            <a:r>
              <a:rPr lang="en-US" altLang="ko-KR" sz="2400" b="1" dirty="0"/>
              <a:t/>
            </a:r>
            <a:br>
              <a:rPr lang="en-US" altLang="ko-KR" sz="2400" b="1" dirty="0"/>
            </a:br>
            <a:endParaRPr lang="en-US" altLang="ko-KR" sz="2400" b="1" dirty="0" smtClean="0"/>
          </a:p>
          <a:p>
            <a:pPr algn="ctr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96275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b47124d6e1075bce8a4e8e0501b71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598" y="1"/>
            <a:ext cx="48148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938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aptivatingCountryHome483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42438"/>
            <a:ext cx="5076057" cy="68936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871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b2d74117e78ac733da813f55fd72f09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57" y="1"/>
            <a:ext cx="5099905" cy="685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fd19f8e7e143b51ae2d67c81ac7dfea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93"/>
            <a:ext cx="5508104" cy="6863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5057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478ed7c48e364f6905037cba0df7ccb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83" y="0"/>
            <a:ext cx="4643254" cy="6857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899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87ca0259faf099e4d9629522cfe61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48"/>
            <a:ext cx="4547101" cy="6851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832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559393202355f615f257631bef98d2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41" y="-20422"/>
            <a:ext cx="4652487" cy="68784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LuxuriantMissionGardens4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56" y="-16552"/>
            <a:ext cx="5173420" cy="6874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56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d39f518b1bd7066635cd165d26d74b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87" y="0"/>
            <a:ext cx="575151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79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abefd8ab6a5cb4de3226dc802b954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30" y="0"/>
            <a:ext cx="4473924" cy="6865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603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022519371db175fc600e641e080f51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8064" cy="68640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665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9359a8848fcb41980dd1b7ae877fb0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860" y="1"/>
            <a:ext cx="5545138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26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90a0f7c69bdb949a1326c6aa21e9f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86"/>
            <a:ext cx="4932040" cy="6881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35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b4ea0e71fbed407c489ba118e37d4d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950" y="1"/>
            <a:ext cx="45910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753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ba555ac703e5bbe30464dbcce1b67a8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5092699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894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ee9a6aee40e954c7d0bd7185fae939d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467" y="1"/>
            <a:ext cx="5430836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83625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41029b920d871f63ac2e4d67d13b66f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46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65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0a01da431044419cb1b223f4c75b8a3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586" y="0"/>
            <a:ext cx="584041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직사각형 1"/>
          <p:cNvSpPr/>
          <p:nvPr/>
        </p:nvSpPr>
        <p:spPr>
          <a:xfrm>
            <a:off x="1241872" y="6309320"/>
            <a:ext cx="824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/>
              <a:t>END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9895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5000">
        <p14:prism/>
      </p:transition>
    </mc:Choice>
    <mc:Fallback xmlns="">
      <p:transition spd="slow" advTm="2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35de7d6edd77033f10b88c9462a75c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4" y="-30291"/>
            <a:ext cx="4531602" cy="68882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02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HollyhocksInBloom24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40"/>
            <a:ext cx="52419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43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NostalgicGarden24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200" y="1623"/>
            <a:ext cx="51308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462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230009801f8f030aa9c631ea13f838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" y="0"/>
            <a:ext cx="52625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20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35087d56450c098618c1e8316d09eef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284" y="0"/>
            <a:ext cx="50641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755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b848be6bbe8633a3dcc6a138be71caf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9117" cy="6859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121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4000">
        <p14:prism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선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광선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광선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91</TotalTime>
  <Words>6</Words>
  <Application>Microsoft Office PowerPoint</Application>
  <PresentationFormat>화면 슬라이드 쇼(4:3)</PresentationFormat>
  <Paragraphs>6</Paragraphs>
  <Slides>36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36</vt:i4>
      </vt:variant>
    </vt:vector>
  </HeadingPairs>
  <TitlesOfParts>
    <vt:vector size="37" baseType="lpstr">
      <vt:lpstr>광선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Kent R. Wallis (1945~) American Painter</dc:title>
  <dc:creator>Windows 사용자</dc:creator>
  <cp:lastModifiedBy>Windows 사용자</cp:lastModifiedBy>
  <cp:revision>16</cp:revision>
  <dcterms:created xsi:type="dcterms:W3CDTF">2015-10-19T22:35:35Z</dcterms:created>
  <dcterms:modified xsi:type="dcterms:W3CDTF">2015-10-20T11:19:20Z</dcterms:modified>
</cp:coreProperties>
</file>