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4140200" cy="5553075"/>
  <p:notesSz cx="6858000" cy="9144000"/>
  <p:defaultTextStyle>
    <a:defPPr>
      <a:defRPr lang="ko-KR"/>
    </a:defPPr>
    <a:lvl1pPr marL="0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1pPr>
    <a:lvl2pPr marL="232623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2pPr>
    <a:lvl3pPr marL="465247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3pPr>
    <a:lvl4pPr marL="697870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4pPr>
    <a:lvl5pPr marL="930493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5pPr>
    <a:lvl6pPr marL="1163117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6pPr>
    <a:lvl7pPr marL="1395740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7pPr>
    <a:lvl8pPr marL="1628364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8pPr>
    <a:lvl9pPr marL="1860987" algn="l" defTabSz="465247" rtl="0" eaLnBrk="1" latinLnBrk="1" hangingPunct="1">
      <a:defRPr sz="9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3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15" y="908802"/>
            <a:ext cx="3519170" cy="1933293"/>
          </a:xfrm>
        </p:spPr>
        <p:txBody>
          <a:bodyPr anchor="b"/>
          <a:lstStyle>
            <a:lvl1pPr algn="ctr">
              <a:defRPr sz="271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525" y="2916650"/>
            <a:ext cx="3105150" cy="1340707"/>
          </a:xfrm>
        </p:spPr>
        <p:txBody>
          <a:bodyPr/>
          <a:lstStyle>
            <a:lvl1pPr marL="0" indent="0" algn="ctr">
              <a:buNone/>
              <a:defRPr sz="1087"/>
            </a:lvl1pPr>
            <a:lvl2pPr marL="207020" indent="0" algn="ctr">
              <a:buNone/>
              <a:defRPr sz="906"/>
            </a:lvl2pPr>
            <a:lvl3pPr marL="414040" indent="0" algn="ctr">
              <a:buNone/>
              <a:defRPr sz="815"/>
            </a:lvl3pPr>
            <a:lvl4pPr marL="621060" indent="0" algn="ctr">
              <a:buNone/>
              <a:defRPr sz="724"/>
            </a:lvl4pPr>
            <a:lvl5pPr marL="828081" indent="0" algn="ctr">
              <a:buNone/>
              <a:defRPr sz="724"/>
            </a:lvl5pPr>
            <a:lvl6pPr marL="1035101" indent="0" algn="ctr">
              <a:buNone/>
              <a:defRPr sz="724"/>
            </a:lvl6pPr>
            <a:lvl7pPr marL="1242121" indent="0" algn="ctr">
              <a:buNone/>
              <a:defRPr sz="724"/>
            </a:lvl7pPr>
            <a:lvl8pPr marL="1449141" indent="0" algn="ctr">
              <a:buNone/>
              <a:defRPr sz="724"/>
            </a:lvl8pPr>
            <a:lvl9pPr marL="1656161" indent="0" algn="ctr">
              <a:buNone/>
              <a:defRPr sz="724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94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54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62831" y="295650"/>
            <a:ext cx="892731" cy="470597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39" y="295650"/>
            <a:ext cx="2626439" cy="470597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78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80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82" y="1384414"/>
            <a:ext cx="3570923" cy="2309925"/>
          </a:xfrm>
        </p:spPr>
        <p:txBody>
          <a:bodyPr anchor="b"/>
          <a:lstStyle>
            <a:lvl1pPr>
              <a:defRPr sz="271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482" y="3716191"/>
            <a:ext cx="3570923" cy="1214735"/>
          </a:xfrm>
        </p:spPr>
        <p:txBody>
          <a:bodyPr/>
          <a:lstStyle>
            <a:lvl1pPr marL="0" indent="0">
              <a:buNone/>
              <a:defRPr sz="1087">
                <a:solidFill>
                  <a:schemeClr val="tx1"/>
                </a:solidFill>
              </a:defRPr>
            </a:lvl1pPr>
            <a:lvl2pPr marL="207020" indent="0">
              <a:buNone/>
              <a:defRPr sz="906">
                <a:solidFill>
                  <a:schemeClr val="tx1">
                    <a:tint val="75000"/>
                  </a:schemeClr>
                </a:solidFill>
              </a:defRPr>
            </a:lvl2pPr>
            <a:lvl3pPr marL="414040" indent="0">
              <a:buNone/>
              <a:defRPr sz="815">
                <a:solidFill>
                  <a:schemeClr val="tx1">
                    <a:tint val="75000"/>
                  </a:schemeClr>
                </a:solidFill>
              </a:defRPr>
            </a:lvl3pPr>
            <a:lvl4pPr marL="621060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4pPr>
            <a:lvl5pPr marL="828081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5pPr>
            <a:lvl6pPr marL="1035101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6pPr>
            <a:lvl7pPr marL="1242121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7pPr>
            <a:lvl8pPr marL="1449141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8pPr>
            <a:lvl9pPr marL="1656161" indent="0">
              <a:buNone/>
              <a:defRPr sz="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24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39" y="1478249"/>
            <a:ext cx="1759585" cy="3523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5976" y="1478249"/>
            <a:ext cx="1759585" cy="35233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53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295651"/>
            <a:ext cx="3570923" cy="10733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79" y="1361275"/>
            <a:ext cx="1751498" cy="667140"/>
          </a:xfrm>
        </p:spPr>
        <p:txBody>
          <a:bodyPr anchor="b"/>
          <a:lstStyle>
            <a:lvl1pPr marL="0" indent="0">
              <a:buNone/>
              <a:defRPr sz="1087" b="1"/>
            </a:lvl1pPr>
            <a:lvl2pPr marL="207020" indent="0">
              <a:buNone/>
              <a:defRPr sz="906" b="1"/>
            </a:lvl2pPr>
            <a:lvl3pPr marL="414040" indent="0">
              <a:buNone/>
              <a:defRPr sz="815" b="1"/>
            </a:lvl3pPr>
            <a:lvl4pPr marL="621060" indent="0">
              <a:buNone/>
              <a:defRPr sz="724" b="1"/>
            </a:lvl4pPr>
            <a:lvl5pPr marL="828081" indent="0">
              <a:buNone/>
              <a:defRPr sz="724" b="1"/>
            </a:lvl5pPr>
            <a:lvl6pPr marL="1035101" indent="0">
              <a:buNone/>
              <a:defRPr sz="724" b="1"/>
            </a:lvl6pPr>
            <a:lvl7pPr marL="1242121" indent="0">
              <a:buNone/>
              <a:defRPr sz="724" b="1"/>
            </a:lvl7pPr>
            <a:lvl8pPr marL="1449141" indent="0">
              <a:buNone/>
              <a:defRPr sz="724" b="1"/>
            </a:lvl8pPr>
            <a:lvl9pPr marL="1656161" indent="0">
              <a:buNone/>
              <a:defRPr sz="72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5179" y="2028415"/>
            <a:ext cx="1751498" cy="298349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5977" y="1361275"/>
            <a:ext cx="1760124" cy="667140"/>
          </a:xfrm>
        </p:spPr>
        <p:txBody>
          <a:bodyPr anchor="b"/>
          <a:lstStyle>
            <a:lvl1pPr marL="0" indent="0">
              <a:buNone/>
              <a:defRPr sz="1087" b="1"/>
            </a:lvl1pPr>
            <a:lvl2pPr marL="207020" indent="0">
              <a:buNone/>
              <a:defRPr sz="906" b="1"/>
            </a:lvl2pPr>
            <a:lvl3pPr marL="414040" indent="0">
              <a:buNone/>
              <a:defRPr sz="815" b="1"/>
            </a:lvl3pPr>
            <a:lvl4pPr marL="621060" indent="0">
              <a:buNone/>
              <a:defRPr sz="724" b="1"/>
            </a:lvl4pPr>
            <a:lvl5pPr marL="828081" indent="0">
              <a:buNone/>
              <a:defRPr sz="724" b="1"/>
            </a:lvl5pPr>
            <a:lvl6pPr marL="1035101" indent="0">
              <a:buNone/>
              <a:defRPr sz="724" b="1"/>
            </a:lvl6pPr>
            <a:lvl7pPr marL="1242121" indent="0">
              <a:buNone/>
              <a:defRPr sz="724" b="1"/>
            </a:lvl7pPr>
            <a:lvl8pPr marL="1449141" indent="0">
              <a:buNone/>
              <a:defRPr sz="724" b="1"/>
            </a:lvl8pPr>
            <a:lvl9pPr marL="1656161" indent="0">
              <a:buNone/>
              <a:defRPr sz="724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5977" y="2028415"/>
            <a:ext cx="1760124" cy="298349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90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27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15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370205"/>
            <a:ext cx="1335322" cy="1295718"/>
          </a:xfrm>
        </p:spPr>
        <p:txBody>
          <a:bodyPr anchor="b"/>
          <a:lstStyle>
            <a:lvl1pPr>
              <a:defRPr sz="144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124" y="799541"/>
            <a:ext cx="2095976" cy="3946282"/>
          </a:xfrm>
        </p:spPr>
        <p:txBody>
          <a:bodyPr/>
          <a:lstStyle>
            <a:lvl1pPr>
              <a:defRPr sz="1449"/>
            </a:lvl1pPr>
            <a:lvl2pPr>
              <a:defRPr sz="1268"/>
            </a:lvl2pPr>
            <a:lvl3pPr>
              <a:defRPr sz="1087"/>
            </a:lvl3pPr>
            <a:lvl4pPr>
              <a:defRPr sz="906"/>
            </a:lvl4pPr>
            <a:lvl5pPr>
              <a:defRPr sz="906"/>
            </a:lvl5pPr>
            <a:lvl6pPr>
              <a:defRPr sz="906"/>
            </a:lvl6pPr>
            <a:lvl7pPr>
              <a:defRPr sz="906"/>
            </a:lvl7pPr>
            <a:lvl8pPr>
              <a:defRPr sz="906"/>
            </a:lvl8pPr>
            <a:lvl9pPr>
              <a:defRPr sz="906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1665922"/>
            <a:ext cx="1335322" cy="3086328"/>
          </a:xfrm>
        </p:spPr>
        <p:txBody>
          <a:bodyPr/>
          <a:lstStyle>
            <a:lvl1pPr marL="0" indent="0">
              <a:buNone/>
              <a:defRPr sz="724"/>
            </a:lvl1pPr>
            <a:lvl2pPr marL="207020" indent="0">
              <a:buNone/>
              <a:defRPr sz="634"/>
            </a:lvl2pPr>
            <a:lvl3pPr marL="414040" indent="0">
              <a:buNone/>
              <a:defRPr sz="543"/>
            </a:lvl3pPr>
            <a:lvl4pPr marL="621060" indent="0">
              <a:buNone/>
              <a:defRPr sz="453"/>
            </a:lvl4pPr>
            <a:lvl5pPr marL="828081" indent="0">
              <a:buNone/>
              <a:defRPr sz="453"/>
            </a:lvl5pPr>
            <a:lvl6pPr marL="1035101" indent="0">
              <a:buNone/>
              <a:defRPr sz="453"/>
            </a:lvl6pPr>
            <a:lvl7pPr marL="1242121" indent="0">
              <a:buNone/>
              <a:defRPr sz="453"/>
            </a:lvl7pPr>
            <a:lvl8pPr marL="1449141" indent="0">
              <a:buNone/>
              <a:defRPr sz="453"/>
            </a:lvl8pPr>
            <a:lvl9pPr marL="1656161" indent="0">
              <a:buNone/>
              <a:defRPr sz="45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21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78" y="370205"/>
            <a:ext cx="1335322" cy="1295718"/>
          </a:xfrm>
        </p:spPr>
        <p:txBody>
          <a:bodyPr anchor="b"/>
          <a:lstStyle>
            <a:lvl1pPr>
              <a:defRPr sz="144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60124" y="799541"/>
            <a:ext cx="2095976" cy="3946282"/>
          </a:xfrm>
        </p:spPr>
        <p:txBody>
          <a:bodyPr anchor="t"/>
          <a:lstStyle>
            <a:lvl1pPr marL="0" indent="0">
              <a:buNone/>
              <a:defRPr sz="1449"/>
            </a:lvl1pPr>
            <a:lvl2pPr marL="207020" indent="0">
              <a:buNone/>
              <a:defRPr sz="1268"/>
            </a:lvl2pPr>
            <a:lvl3pPr marL="414040" indent="0">
              <a:buNone/>
              <a:defRPr sz="1087"/>
            </a:lvl3pPr>
            <a:lvl4pPr marL="621060" indent="0">
              <a:buNone/>
              <a:defRPr sz="906"/>
            </a:lvl4pPr>
            <a:lvl5pPr marL="828081" indent="0">
              <a:buNone/>
              <a:defRPr sz="906"/>
            </a:lvl5pPr>
            <a:lvl6pPr marL="1035101" indent="0">
              <a:buNone/>
              <a:defRPr sz="906"/>
            </a:lvl6pPr>
            <a:lvl7pPr marL="1242121" indent="0">
              <a:buNone/>
              <a:defRPr sz="906"/>
            </a:lvl7pPr>
            <a:lvl8pPr marL="1449141" indent="0">
              <a:buNone/>
              <a:defRPr sz="906"/>
            </a:lvl8pPr>
            <a:lvl9pPr marL="1656161" indent="0">
              <a:buNone/>
              <a:defRPr sz="906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78" y="1665922"/>
            <a:ext cx="1335322" cy="3086328"/>
          </a:xfrm>
        </p:spPr>
        <p:txBody>
          <a:bodyPr/>
          <a:lstStyle>
            <a:lvl1pPr marL="0" indent="0">
              <a:buNone/>
              <a:defRPr sz="724"/>
            </a:lvl1pPr>
            <a:lvl2pPr marL="207020" indent="0">
              <a:buNone/>
              <a:defRPr sz="634"/>
            </a:lvl2pPr>
            <a:lvl3pPr marL="414040" indent="0">
              <a:buNone/>
              <a:defRPr sz="543"/>
            </a:lvl3pPr>
            <a:lvl4pPr marL="621060" indent="0">
              <a:buNone/>
              <a:defRPr sz="453"/>
            </a:lvl4pPr>
            <a:lvl5pPr marL="828081" indent="0">
              <a:buNone/>
              <a:defRPr sz="453"/>
            </a:lvl5pPr>
            <a:lvl6pPr marL="1035101" indent="0">
              <a:buNone/>
              <a:defRPr sz="453"/>
            </a:lvl6pPr>
            <a:lvl7pPr marL="1242121" indent="0">
              <a:buNone/>
              <a:defRPr sz="453"/>
            </a:lvl7pPr>
            <a:lvl8pPr marL="1449141" indent="0">
              <a:buNone/>
              <a:defRPr sz="453"/>
            </a:lvl8pPr>
            <a:lvl9pPr marL="1656161" indent="0">
              <a:buNone/>
              <a:defRPr sz="453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87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639" y="295651"/>
            <a:ext cx="3570923" cy="10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639" y="1478249"/>
            <a:ext cx="3570923" cy="352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4639" y="5146879"/>
            <a:ext cx="931545" cy="29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A257E-766B-4EC2-A127-4346178415E9}" type="datetimeFigureOut">
              <a:rPr lang="ko-KR" altLang="en-US" smtClean="0"/>
              <a:t>2017-02-05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441" y="5146879"/>
            <a:ext cx="1397318" cy="29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24016" y="5146879"/>
            <a:ext cx="931545" cy="295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8425-130C-4CAD-8969-969CCEC127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198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14040" rtl="0" eaLnBrk="1" latinLnBrk="1" hangingPunct="1">
        <a:lnSpc>
          <a:spcPct val="90000"/>
        </a:lnSpc>
        <a:spcBef>
          <a:spcPct val="0"/>
        </a:spcBef>
        <a:buNone/>
        <a:defRPr sz="1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3510" indent="-103510" algn="l" defTabSz="414040" rtl="0" eaLnBrk="1" latinLnBrk="1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268" kern="1200">
          <a:solidFill>
            <a:schemeClr val="tx1"/>
          </a:solidFill>
          <a:latin typeface="+mn-lt"/>
          <a:ea typeface="+mn-ea"/>
          <a:cs typeface="+mn-cs"/>
        </a:defRPr>
      </a:lvl1pPr>
      <a:lvl2pPr marL="310530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2pPr>
      <a:lvl3pPr marL="517550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906" kern="1200">
          <a:solidFill>
            <a:schemeClr val="tx1"/>
          </a:solidFill>
          <a:latin typeface="+mn-lt"/>
          <a:ea typeface="+mn-ea"/>
          <a:cs typeface="+mn-cs"/>
        </a:defRPr>
      </a:lvl3pPr>
      <a:lvl4pPr marL="72457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93159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13861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34563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55265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759671" indent="-103510" algn="l" defTabSz="414040" rtl="0" eaLnBrk="1" latinLnBrk="1" hangingPunct="1">
        <a:lnSpc>
          <a:spcPct val="90000"/>
        </a:lnSpc>
        <a:spcBef>
          <a:spcPts val="226"/>
        </a:spcBef>
        <a:buFont typeface="Arial" panose="020B0604020202020204" pitchFamily="34" charset="0"/>
        <a:buChar char="•"/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1pPr>
      <a:lvl2pPr marL="207020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2pPr>
      <a:lvl3pPr marL="414040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3pPr>
      <a:lvl4pPr marL="621060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4pPr>
      <a:lvl5pPr marL="828081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5pPr>
      <a:lvl6pPr marL="1035101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6pPr>
      <a:lvl7pPr marL="1242121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7pPr>
      <a:lvl8pPr marL="1449141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8pPr>
      <a:lvl9pPr marL="1656161" algn="l" defTabSz="414040" rtl="0" eaLnBrk="1" latinLnBrk="1" hangingPunct="1">
        <a:defRPr sz="8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0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3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7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5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8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3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66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4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5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3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4140200" cy="5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사용자 지정</PresentationFormat>
  <Paragraphs>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BTW</dc:creator>
  <cp:lastModifiedBy>BTW</cp:lastModifiedBy>
  <cp:revision>2</cp:revision>
  <dcterms:created xsi:type="dcterms:W3CDTF">2017-01-29T04:23:02Z</dcterms:created>
  <dcterms:modified xsi:type="dcterms:W3CDTF">2017-02-05T12:07:51Z</dcterms:modified>
</cp:coreProperties>
</file>