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1" r:id="rId3"/>
    <p:sldId id="282" r:id="rId4"/>
    <p:sldId id="257" r:id="rId5"/>
    <p:sldId id="258" r:id="rId6"/>
    <p:sldId id="260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18C1-80BF-4C2D-9155-169C022EF287}" type="datetimeFigureOut">
              <a:rPr lang="ko-KR" altLang="en-US" smtClean="0"/>
              <a:t>2012-10-18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F069-1DF5-45B1-9C86-904687824B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18C1-80BF-4C2D-9155-169C022EF287}" type="datetimeFigureOut">
              <a:rPr lang="ko-KR" altLang="en-US" smtClean="0"/>
              <a:t>2012-10-18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F069-1DF5-45B1-9C86-904687824BC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18C1-80BF-4C2D-9155-169C022EF287}" type="datetimeFigureOut">
              <a:rPr lang="ko-KR" altLang="en-US" smtClean="0"/>
              <a:t>2012-10-18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F069-1DF5-45B1-9C86-904687824B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18C1-80BF-4C2D-9155-169C022EF287}" type="datetimeFigureOut">
              <a:rPr lang="ko-KR" altLang="en-US" smtClean="0"/>
              <a:t>2012-10-18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F069-1DF5-45B1-9C86-904687824BC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F069-1DF5-45B1-9C86-904687824BC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05E18C1-80BF-4C2D-9155-169C022EF287}" type="datetimeFigureOut">
              <a:rPr lang="ko-KR" altLang="en-US" smtClean="0"/>
              <a:t>2012-10-18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18C1-80BF-4C2D-9155-169C022EF287}" type="datetimeFigureOut">
              <a:rPr lang="ko-KR" altLang="en-US" smtClean="0"/>
              <a:t>2012-10-18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F069-1DF5-45B1-9C86-904687824B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18C1-80BF-4C2D-9155-169C022EF287}" type="datetimeFigureOut">
              <a:rPr lang="ko-KR" altLang="en-US" smtClean="0"/>
              <a:t>2012-10-18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F069-1DF5-45B1-9C86-904687824BC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18C1-80BF-4C2D-9155-169C022EF287}" type="datetimeFigureOut">
              <a:rPr lang="ko-KR" altLang="en-US" smtClean="0"/>
              <a:t>2012-10-18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F069-1DF5-45B1-9C86-904687824B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18C1-80BF-4C2D-9155-169C022EF287}" type="datetimeFigureOut">
              <a:rPr lang="ko-KR" altLang="en-US" smtClean="0"/>
              <a:t>2012-10-18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F069-1DF5-45B1-9C86-904687824B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18C1-80BF-4C2D-9155-169C022EF287}" type="datetimeFigureOut">
              <a:rPr lang="ko-KR" altLang="en-US" smtClean="0"/>
              <a:t>2012-10-18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F069-1DF5-45B1-9C86-904687824BC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18C1-80BF-4C2D-9155-169C022EF287}" type="datetimeFigureOut">
              <a:rPr lang="ko-KR" altLang="en-US" smtClean="0"/>
              <a:t>2012-10-18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F069-1DF5-45B1-9C86-904687824BC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05E18C1-80BF-4C2D-9155-169C022EF287}" type="datetimeFigureOut">
              <a:rPr lang="ko-KR" altLang="en-US" smtClean="0"/>
              <a:t>2012-10-18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990F069-1DF5-45B1-9C86-904687824BC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ooki941.egloos.com/" TargetMode="External"/><Relationship Id="rId2" Type="http://schemas.openxmlformats.org/officeDocument/2006/relationships/hyperlink" Target="http://edutown.kr/index.php?document_srl=640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iseverance.com/PY/tag/%EC%B4%88%EB%93%B1%ED%95%99%EA%B5%90" TargetMode="External"/><Relationship Id="rId2" Type="http://schemas.openxmlformats.org/officeDocument/2006/relationships/hyperlink" Target="http://edu.chosun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zschool.com/shop/item.php?it_id=1188260539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ing2011.springnote.com/pages/8235794" TargetMode="External"/><Relationship Id="rId2" Type="http://schemas.openxmlformats.org/officeDocument/2006/relationships/hyperlink" Target="http://www.yes24.com/24/goods/5060206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.be/watch?v=Nkp0f8NuBg0&amp;feature=related" TargetMode="External"/><Relationship Id="rId2" Type="http://schemas.openxmlformats.org/officeDocument/2006/relationships/hyperlink" Target="http://hbm.ice.go.kr/sub.html?submenu_id=51&amp;cmd=view&amp;nowpage=10&amp;CourseId=6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slc.gangdong.go.kr/open_content/counselling/online.js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rii.re.kr/download.do?method=Download&amp;filename=DGqI7aeCdeFjD2hLF1ilCkaFTUvvAmhNVzCOyUttYXKhXK9fRkDhjoB0xiVIu1OO.SECWAS21_servlet_engine2_1268727270319.hwp&amp;pathgubun=1" TargetMode="External"/><Relationship Id="rId2" Type="http://schemas.openxmlformats.org/officeDocument/2006/relationships/hyperlink" Target="http://attentionplus.co.kr/guide/guide_elementaryee_detail_01.php?SEQ=44&amp;BoardCode=10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izem.com/es/NS/page/81" TargetMode="External"/><Relationship Id="rId2" Type="http://schemas.openxmlformats.org/officeDocument/2006/relationships/hyperlink" Target="http://zemax.tistory.com/34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creative.co.kr/46235" TargetMode="External"/><Relationship Id="rId2" Type="http://schemas.openxmlformats.org/officeDocument/2006/relationships/hyperlink" Target="http://www.haeorum.com/Edu/ele_edu/content.asp?tb=ele_edu_bbs&amp;code=eleedu&amp;num=31465&amp;ref=10962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swire.co.kr/newsRead.php?no=556062&amp;picno=248868&amp;ected=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gvedu.co.kr/new/sub_03_03.php?act=view&amp;bbs_data=aWR4PTk1JnN0YXJ0UGFnZT0wJmxpc3RObz0xMCZ0YWJsZT1jc19iYnNfZGF0YSZjb2RlPW1hZ2F6aW5lJnNlYXJjaF9pdGVtPSZzZWFyY2hfb3JkZXI9%7C%7C&amp;PHPSESSID=8f1c6a2fe0bff025e15cf1081b31782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daum.net/_blog/BlogTypeView.do?blogid=0Yn1l&amp;articleno=74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haesic.wordpress.com/tag/%EC%B5%9C%EA%B4%91%EA%B8%B0%EC%B4%88%EB%93%B1-5%C2%B73%ED%95%99%EB%85%84-%EB%82%A8%EB%A7%A4/" TargetMode="External"/><Relationship Id="rId2" Type="http://schemas.openxmlformats.org/officeDocument/2006/relationships/hyperlink" Target="http://www.seongbuk.go.kr/pms/board/detail.do?boardidn=70&amp;boardseqn=266&amp;sitecdv=S0001500&amp;decorator=user15Ed&amp;menucdv=05010000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arket.android.com/details?id=com.visang.wanja" TargetMode="External"/><Relationship Id="rId2" Type="http://schemas.openxmlformats.org/officeDocument/2006/relationships/hyperlink" Target="http://www.ebombit.com/entry/%EA%B3%B5%EB%B6%80-%EC%B4%88%EB%93%B1%ED%95%99%EA%B5%90-%EB%95%8C-%EB%8B%AC%EB%A0%B8%EB%8B%A4-%ED%95%99%EB%85%84%EB%B3%84-%EC%9E%90%EA%B8%B0%EC%A3%BC%EB%8F%84%ED%95%99%EC%8A%B5%EB%B2%95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tube.co.kr/" TargetMode="External"/><Relationship Id="rId2" Type="http://schemas.openxmlformats.org/officeDocument/2006/relationships/hyperlink" Target="http://www.jadocenter.com/bbs/board.php?bo_table=request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duaction21.kr/27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sementor.net/?p=4783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mentor.com/notice_view.asp?idx=6821&amp;bbs_code=1&amp;search_word=&amp;search_item=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2study.com/app/faq.as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ngbu.or.k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0N9imkfXcEw&amp;feature=related" TargetMode="External"/><Relationship Id="rId2" Type="http://schemas.openxmlformats.org/officeDocument/2006/relationships/hyperlink" Target="http://www.youtube.com/watch?v=-AsZf43Zx4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EVnYLd79SiA&amp;feature=relat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du.chosun.com/site/data/html_dir/2011/06/15/2011061500571.html" TargetMode="External"/><Relationship Id="rId2" Type="http://schemas.openxmlformats.org/officeDocument/2006/relationships/hyperlink" Target="http://www.youtube.com/watch?v=ylNhnGzGDxg&amp;feature=relate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uaKfGRjOh1c&amp;feature=relate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pceo.kaist.ac.kr/xe/news/481" TargetMode="External"/><Relationship Id="rId2" Type="http://schemas.openxmlformats.org/officeDocument/2006/relationships/hyperlink" Target="http://www.youtube.com/watch?v=UdQHB4MGUzA&amp;feature=relate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_X7LtrDN64" TargetMode="External"/><Relationship Id="rId2" Type="http://schemas.openxmlformats.org/officeDocument/2006/relationships/hyperlink" Target="http://www.ssamblog.com/11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초</a:t>
            </a:r>
            <a:r>
              <a:rPr lang="en-US" altLang="ko-KR" dirty="0" smtClean="0"/>
              <a:t>(</a:t>
            </a:r>
            <a:r>
              <a:rPr lang="ko-KR" altLang="en-US" dirty="0" smtClean="0"/>
              <a:t>중</a:t>
            </a:r>
            <a:r>
              <a:rPr lang="en-US" altLang="ko-KR" dirty="0" smtClean="0"/>
              <a:t>,</a:t>
            </a:r>
            <a:r>
              <a:rPr lang="ko-KR" altLang="en-US" dirty="0" smtClean="0"/>
              <a:t>고</a:t>
            </a:r>
            <a:r>
              <a:rPr lang="en-US" altLang="ko-KR" dirty="0" smtClean="0"/>
              <a:t>:</a:t>
            </a:r>
            <a:r>
              <a:rPr lang="ko-KR" altLang="en-US" dirty="0" err="1" smtClean="0"/>
              <a:t>스찾</a:t>
            </a:r>
            <a:r>
              <a:rPr lang="en-US" altLang="ko-KR" dirty="0" smtClean="0"/>
              <a:t>)</a:t>
            </a:r>
            <a:r>
              <a:rPr lang="ko-KR" altLang="en-US" dirty="0" smtClean="0"/>
              <a:t>등 </a:t>
            </a:r>
            <a:r>
              <a:rPr lang="en-US" altLang="ko-KR" dirty="0" smtClean="0"/>
              <a:t>6</a:t>
            </a:r>
            <a:r>
              <a:rPr lang="ko-KR" altLang="en-US" dirty="0" smtClean="0"/>
              <a:t>개월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역량강화학습매니지멘토코칭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altLang="ko-KR" dirty="0" smtClean="0"/>
          </a:p>
          <a:p>
            <a:r>
              <a:rPr lang="en-US" altLang="ko-KR" sz="2900" dirty="0" err="1" smtClean="0"/>
              <a:t>Youtube</a:t>
            </a:r>
            <a:r>
              <a:rPr lang="en-US" altLang="ko-KR" sz="2900" dirty="0" smtClean="0"/>
              <a:t> </a:t>
            </a:r>
            <a:r>
              <a:rPr lang="ko-KR" altLang="en-US" sz="2900" dirty="0" smtClean="0"/>
              <a:t>학습사이트  </a:t>
            </a:r>
            <a:r>
              <a:rPr lang="ko-KR" altLang="en-US" sz="2900" dirty="0" err="1" smtClean="0"/>
              <a:t>큰바위얼굴</a:t>
            </a:r>
            <a:r>
              <a:rPr lang="en-US" altLang="ko-KR" sz="2900" dirty="0" smtClean="0"/>
              <a:t>.COM</a:t>
            </a:r>
          </a:p>
          <a:p>
            <a:r>
              <a:rPr lang="ko-KR" altLang="en-US" sz="2900" dirty="0" smtClean="0"/>
              <a:t>초등 자기주도학습하이퍼링크 </a:t>
            </a:r>
            <a:r>
              <a:rPr lang="en-US" altLang="ko-KR" sz="2900" dirty="0" smtClean="0"/>
              <a:t>By </a:t>
            </a:r>
            <a:r>
              <a:rPr lang="en-US" altLang="ko-KR" sz="2900" dirty="0" smtClean="0">
                <a:hlinkClick r:id="rId2"/>
              </a:rPr>
              <a:t>http</a:t>
            </a:r>
            <a:r>
              <a:rPr lang="en-US" altLang="ko-KR" sz="2900" dirty="0" smtClean="0">
                <a:hlinkClick r:id="rId2"/>
              </a:rPr>
              <a:t>://www.aol.com</a:t>
            </a:r>
            <a:r>
              <a:rPr lang="en-US" altLang="ko-KR" sz="2900" dirty="0" smtClean="0">
                <a:hlinkClick r:id="rId2"/>
              </a:rPr>
              <a:t>/</a:t>
            </a:r>
            <a:endParaRPr lang="en-US" altLang="ko-KR" sz="29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교육마을 대용량 자료실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내 공부의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내비게이션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자기주도학습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위풍당당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마미킴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's Dairy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내일을 바꾸는 힘 맛있는 교육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초등</a:t>
                      </a:r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&lt;</a:t>
                      </a:r>
                      <a:r>
                        <a:rPr kumimoji="0" lang="ko-KR" altLang="en-US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세브란스정신과</a:t>
                      </a:r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&gt;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학교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학습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맵핑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지도자 심화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I 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과정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(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고학년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) -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 주도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학습력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훈련원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 </a:t>
                      </a:r>
                      <a:r>
                        <a:rPr lang="ko-KR" altLang="en-US" dirty="0" err="1" smtClean="0"/>
                        <a:t>마인드맵핑</a:t>
                      </a:r>
                      <a:r>
                        <a:rPr lang="en-US" altLang="ko-KR" dirty="0" smtClean="0"/>
                        <a:t>?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YES24 - [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국내도서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]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4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학년부터 시작하는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자기주도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학습법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2. EBS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자기주도학습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시청후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소감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&lt;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학습전략및실제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&gt; 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노트</a:t>
                      </a:r>
                      <a:endParaRPr lang="ko-KR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학부모교육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인천시교육청학부모지원센터</a:t>
                      </a:r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PIC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자기주도학습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교육포럼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주건성박사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</a:t>
                      </a:r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YouTube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서울특별시 강동구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자기주도학습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지원센터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초등학교 자기주도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교과지도방법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어텐션플러스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 </a:t>
                      </a:r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연 수 계 획 서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포트폴리오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 자기주도학습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, 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체험학습 보고서 양식 무료  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81 -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스쿨잼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교육뉴스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자기주도학습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에 도움되는 학습지 </a:t>
                      </a:r>
                      <a:r>
                        <a:rPr kumimoji="0" lang="ko-KR" altLang="en-US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완자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수학 리뷰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&lt;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해오름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&gt;</a:t>
                      </a:r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공지 사항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</a:t>
                      </a:r>
                      <a:r>
                        <a:rPr kumimoji="0" lang="ko-KR" altLang="en-US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유튜브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에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고크리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방송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(GBS)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을 신설하였습니다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과학고 준비는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초등학교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부터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…'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자기주도학습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전형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'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과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'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과학 창의성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초등 자기주도학습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ko-KR" altLang="en-US" dirty="0" smtClean="0"/>
              <a:t>초등 </a:t>
            </a:r>
            <a:r>
              <a:rPr lang="ko-KR" altLang="en-US" dirty="0" smtClean="0"/>
              <a:t>자기주도학습 </a:t>
            </a:r>
            <a:r>
              <a:rPr lang="en-US" altLang="ko-KR" dirty="0" err="1" smtClean="0"/>
              <a:t>Youtube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중등 </a:t>
            </a:r>
            <a:r>
              <a:rPr lang="ko-KR" altLang="en-US" dirty="0" smtClean="0"/>
              <a:t>자기주도학습</a:t>
            </a:r>
            <a:endParaRPr lang="en-US" altLang="ko-KR" dirty="0" smtClean="0"/>
          </a:p>
          <a:p>
            <a:r>
              <a:rPr lang="ko-KR" altLang="en-US" dirty="0" smtClean="0"/>
              <a:t>중등 </a:t>
            </a:r>
            <a:r>
              <a:rPr lang="ko-KR" altLang="en-US" dirty="0" smtClean="0"/>
              <a:t>자기주도학습 </a:t>
            </a:r>
            <a:r>
              <a:rPr lang="en-US" altLang="ko-KR" dirty="0" err="1" smtClean="0"/>
              <a:t>Youtube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고등 </a:t>
            </a:r>
            <a:r>
              <a:rPr lang="ko-KR" altLang="en-US" dirty="0" smtClean="0"/>
              <a:t>자기주도학습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ko-KR" altLang="en-US" dirty="0" smtClean="0"/>
              <a:t>고등 </a:t>
            </a:r>
            <a:r>
              <a:rPr lang="ko-KR" altLang="en-US" dirty="0" smtClean="0"/>
              <a:t>자기주도학습 </a:t>
            </a:r>
            <a:r>
              <a:rPr lang="en-US" altLang="ko-KR" dirty="0" err="1" smtClean="0"/>
              <a:t>Youtube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하이퍼링크  </a:t>
            </a:r>
            <a:r>
              <a:rPr lang="ko-KR" altLang="en-US" dirty="0" err="1" smtClean="0"/>
              <a:t>검색창</a:t>
            </a:r>
            <a:r>
              <a:rPr lang="ko-KR" altLang="en-US" dirty="0" smtClean="0"/>
              <a:t> </a:t>
            </a:r>
            <a:r>
              <a:rPr lang="en-US" altLang="ko-KR" dirty="0" smtClean="0">
                <a:hlinkClick r:id="rId2"/>
              </a:rPr>
              <a:t>http://www.aol.com/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초중고자기주도학습검색법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공부 분량 기록해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자기주도학습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지도하라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5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학년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똑똑한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초등자기주도학습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추천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!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자기주도학습법 </a:t>
                      </a:r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...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블로그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kumimoji="0" lang="en-US" altLang="ko-KR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Daum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자기주도학습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겨울방학 프로그램 수강생모집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성북구 평생학습센터</a:t>
                      </a:r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최광기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(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초등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5·3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학년 남매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) «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이러닝아빠의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e-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러닝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자기주도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학습법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공부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,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초등학교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때 달렸다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_ 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학년별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자기주도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학습법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봄빛발달센터 </a:t>
                      </a:r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초등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완자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공부 계획표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Apps on Android Market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자기주도학습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트레이닝센터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자두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&gt;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상담 문의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1 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페이지</a:t>
                      </a:r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ko-KR" altLang="en-US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유튜브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원격평생교육원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EduAction21 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교육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2.0 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전문가그룹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::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블로그로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학생의 평생이력서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[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중앙일보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]&lt;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와이즈멘토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&gt;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초등학교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에서 중학교로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'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자기주도 학습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' 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위한 준비 사항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10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기 마감안내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자기주도학습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멘토링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기숙캠프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참가 관련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FAQ - &lt;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조선일보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"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자기주도학습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kumimoji="0" lang="ko-KR" altLang="en-US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멘토링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통학캠프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"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검색하여  </a:t>
            </a:r>
            <a:r>
              <a:rPr lang="en-US" altLang="ko-KR" dirty="0" err="1" smtClean="0"/>
              <a:t>iBT</a:t>
            </a:r>
            <a:r>
              <a:rPr lang="en-US" altLang="ko-KR" dirty="0" smtClean="0"/>
              <a:t> </a:t>
            </a:r>
            <a:r>
              <a:rPr lang="ko-KR" altLang="en-US" dirty="0" smtClean="0"/>
              <a:t>연습을 해 봅니다</a:t>
            </a:r>
            <a:r>
              <a:rPr lang="en-US" altLang="ko-KR" dirty="0" smtClean="0"/>
              <a:t>!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1</a:t>
            </a:r>
            <a:r>
              <a:rPr lang="ko-KR" altLang="en-US" dirty="0" smtClean="0"/>
              <a:t>주일 학습용 </a:t>
            </a:r>
            <a:endParaRPr lang="en-US" altLang="ko-KR" dirty="0" smtClean="0"/>
          </a:p>
          <a:p>
            <a:r>
              <a:rPr lang="ko-KR" altLang="en-US" dirty="0" smtClean="0"/>
              <a:t>키워드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키쎈텐스를</a:t>
            </a:r>
            <a:r>
              <a:rPr lang="ko-KR" altLang="en-US" dirty="0" smtClean="0"/>
              <a:t> 찾아 봅니다</a:t>
            </a:r>
            <a:r>
              <a:rPr lang="en-US" altLang="ko-KR" dirty="0" smtClean="0"/>
              <a:t>!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그대로 나름대로 </a:t>
            </a:r>
            <a:r>
              <a:rPr lang="ko-KR" altLang="en-US" dirty="0" err="1" smtClean="0"/>
              <a:t>역량강화해봅니다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키워드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키쎈텐스를</a:t>
            </a:r>
            <a:r>
              <a:rPr lang="ko-KR" altLang="en-US" dirty="0" smtClean="0"/>
              <a:t> 찾아 봅니다</a:t>
            </a:r>
            <a:r>
              <a:rPr lang="en-US" altLang="ko-KR" dirty="0" smtClean="0"/>
              <a:t>!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,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중등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자기주도학습</a:t>
                      </a:r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&lt;</a:t>
                      </a:r>
                      <a:r>
                        <a:rPr kumimoji="0" lang="ko-KR" altLang="en-US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해피한교육</a:t>
                      </a:r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&gt;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온라인 강의 공부방법 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en-US" altLang="ko-KR" dirty="0" smtClean="0"/>
                    </a:p>
                    <a:p>
                      <a:pPr marL="342900" indent="-342900" latinLnBrk="1">
                        <a:buAutoNum type="arabicPeriod"/>
                      </a:pP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EBS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초등수학 및 자기주도학습 </a:t>
                      </a:r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,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사고력수학 강연회 </a:t>
                      </a:r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YouTube</a:t>
                      </a:r>
                      <a:endParaRPr kumimoji="0" lang="en-US" altLang="ko-KR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b="1" dirty="0" smtClean="0"/>
                        <a:t>EBS</a:t>
                      </a:r>
                      <a:r>
                        <a:rPr lang="ko-KR" altLang="en-US" b="1" dirty="0" smtClean="0"/>
                        <a:t>초등수학 매스트레이닝 자기주도학습법 사고력수학 입학사정관제 </a:t>
                      </a:r>
                      <a:r>
                        <a:rPr lang="en-US" altLang="ko-KR" b="1" dirty="0" smtClean="0"/>
                        <a:t>2</a:t>
                      </a:r>
                      <a:r>
                        <a:rPr lang="ko-KR" altLang="en-US" b="1" dirty="0" smtClean="0"/>
                        <a:t>부 </a:t>
                      </a:r>
                      <a:endParaRPr kumimoji="0" lang="en-US" altLang="ko-KR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hlinkClick r:id="rId3"/>
                        </a:rPr>
                        <a:t>http://www.youtube.com/watch?v=0N9imkfXcEw&amp;feature=related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b="1" dirty="0" smtClean="0"/>
                        <a:t>EBS</a:t>
                      </a:r>
                      <a:r>
                        <a:rPr lang="ko-KR" altLang="en-US" b="1" dirty="0" smtClean="0"/>
                        <a:t>초등수학 매스트레이닝 자기주도학습법 사고력수학 입학사정관제 </a:t>
                      </a:r>
                      <a:r>
                        <a:rPr lang="en-US" altLang="ko-KR" b="1" dirty="0" smtClean="0"/>
                        <a:t>3</a:t>
                      </a:r>
                      <a:r>
                        <a:rPr lang="ko-KR" altLang="en-US" b="1" dirty="0" smtClean="0"/>
                        <a:t>부 </a:t>
                      </a:r>
                      <a:endParaRPr lang="en-US" altLang="ko-KR" b="1" dirty="0" smtClean="0"/>
                    </a:p>
                    <a:p>
                      <a:pPr latinLnBrk="1"/>
                      <a:r>
                        <a:rPr lang="en-US" altLang="ko-KR" dirty="0" smtClean="0">
                          <a:hlinkClick r:id="rId4"/>
                        </a:rPr>
                        <a:t>http://www.youtube.com/watch?v=EVnYLd79SiA&amp;feature=related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/>
                        <a:t>교사지원센터 </a:t>
                      </a:r>
                      <a:r>
                        <a:rPr lang="ko-KR" altLang="en-US" b="1" dirty="0" err="1" smtClean="0"/>
                        <a:t>교사전용컨텐츠</a:t>
                      </a:r>
                      <a:r>
                        <a:rPr lang="ko-KR" altLang="en-US" b="1" dirty="0" smtClean="0"/>
                        <a:t> 최고의 영어수업동영상 </a:t>
                      </a:r>
                      <a:endParaRPr lang="en-US" altLang="ko-KR" b="1" dirty="0" smtClean="0"/>
                    </a:p>
                    <a:p>
                      <a:pPr latinLnBrk="1"/>
                      <a:r>
                        <a:rPr lang="ko-KR" altLang="en-US" b="1" dirty="0" err="1" smtClean="0"/>
                        <a:t>초중등교사용</a:t>
                      </a:r>
                      <a:r>
                        <a:rPr lang="ko-KR" altLang="en-US" b="1" dirty="0" smtClean="0"/>
                        <a:t> </a:t>
                      </a:r>
                      <a:r>
                        <a:rPr lang="ko-KR" altLang="en-US" b="1" dirty="0" err="1" smtClean="0"/>
                        <a:t>영어교담영어강사</a:t>
                      </a:r>
                      <a:r>
                        <a:rPr lang="ko-KR" altLang="en-US" b="1" dirty="0" smtClean="0"/>
                        <a:t> </a:t>
                      </a:r>
                      <a:endParaRPr lang="en-US" altLang="ko-KR" b="1" dirty="0" smtClean="0"/>
                    </a:p>
                    <a:p>
                      <a:pPr latinLnBrk="1"/>
                      <a:r>
                        <a:rPr lang="en-US" altLang="ko-KR" dirty="0" smtClean="0">
                          <a:hlinkClick r:id="rId2"/>
                        </a:rPr>
                        <a:t>http://www.youtube.com/watch?v=ylNhnGzGDxg&amp;feature=related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"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효과적 영어 말하기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, 1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시간 수업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·4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시간 연습을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"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3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/>
                        <a:t>교사지원센터 </a:t>
                      </a:r>
                      <a:r>
                        <a:rPr lang="en-US" altLang="ko-KR" b="1" dirty="0" smtClean="0"/>
                        <a:t>NEAT</a:t>
                      </a:r>
                      <a:r>
                        <a:rPr lang="ko-KR" altLang="en-US" b="1" dirty="0" smtClean="0"/>
                        <a:t>국가영어능력평가 알아보기 </a:t>
                      </a:r>
                      <a:endParaRPr lang="en-US" altLang="ko-KR" b="1" dirty="0" smtClean="0"/>
                    </a:p>
                    <a:p>
                      <a:pPr latinLnBrk="1"/>
                      <a:r>
                        <a:rPr lang="ko-KR" altLang="en-US" b="1" dirty="0" smtClean="0"/>
                        <a:t>초중고교사용 </a:t>
                      </a:r>
                      <a:r>
                        <a:rPr lang="ko-KR" altLang="en-US" b="1" dirty="0" err="1" smtClean="0"/>
                        <a:t>담임교담영어강사</a:t>
                      </a:r>
                      <a:r>
                        <a:rPr lang="ko-KR" altLang="en-US" b="1" dirty="0" smtClean="0"/>
                        <a:t> </a:t>
                      </a:r>
                      <a:endParaRPr lang="en-US" altLang="ko-KR" b="1" dirty="0" smtClean="0"/>
                    </a:p>
                    <a:p>
                      <a:pPr latinLnBrk="1"/>
                      <a:r>
                        <a:rPr lang="en-US" altLang="ko-KR" dirty="0" smtClean="0">
                          <a:hlinkClick r:id="rId2"/>
                        </a:rPr>
                        <a:t>http://www.youtube.com/watch?v=uaKfGRjOh1c&amp;feature=related</a:t>
                      </a:r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4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b="1" dirty="0" smtClean="0"/>
                        <a:t>방송프로그램 초등문법공부하기 초등학생용 전체학년 </a:t>
                      </a:r>
                      <a:r>
                        <a:rPr lang="en-US" altLang="ko-KR" b="1" dirty="0" err="1" smtClean="0"/>
                        <a:t>av</a:t>
                      </a:r>
                      <a:r>
                        <a:rPr lang="en-US" altLang="ko-KR" b="1" dirty="0" smtClean="0"/>
                        <a:t> </a:t>
                      </a:r>
                    </a:p>
                    <a:p>
                      <a:pPr latinLnBrk="1"/>
                      <a:r>
                        <a:rPr lang="en-US" altLang="ko-KR" b="1" dirty="0" smtClean="0">
                          <a:hlinkClick r:id="rId2"/>
                        </a:rPr>
                        <a:t>http://www.youtube.com/watch?v=UdQHB4MGUzA&amp;feature=related</a:t>
                      </a:r>
                      <a:endParaRPr lang="en-US" altLang="ko-KR" b="1" dirty="0" smtClean="0"/>
                    </a:p>
                    <a:p>
                      <a:pPr latinLnBrk="1"/>
                      <a:endParaRPr lang="en-US" altLang="ko-KR" b="1" dirty="0" smtClean="0"/>
                    </a:p>
                    <a:p>
                      <a:pPr latinLnBrk="1"/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뉴스게시판 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중앙일보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/[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열려라 공부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] 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과학고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·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과학영재고 준비 이렇게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1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[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자기주도학습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]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자기주도학습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, 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초등</a:t>
                      </a:r>
                      <a:r>
                        <a:rPr kumimoji="0" lang="ko-KR" altLang="en-US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저학년 때부터 습관 들여야</a:t>
                      </a:r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100826_</a:t>
                      </a:r>
                      <a:r>
                        <a:rPr kumimoji="0" lang="ko-KR" altLang="en-US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초등부터하지않으면안될포트폴리오전략</a:t>
                      </a:r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.</a:t>
                      </a:r>
                      <a:r>
                        <a:rPr kumimoji="0" lang="en-US" altLang="ko-KR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wmv</a:t>
                      </a:r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- YouTube</a:t>
                      </a:r>
                      <a:r>
                        <a:rPr kumimoji="0" lang="ko-KR" alt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2.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3.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개월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주차</a:t>
            </a:r>
            <a:r>
              <a:rPr lang="en-US" altLang="ko-KR" dirty="0" smtClean="0"/>
              <a:t>&lt;     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   </a:t>
            </a:r>
            <a:r>
              <a:rPr lang="ko-KR" altLang="en-US" dirty="0" smtClean="0"/>
              <a:t>차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66</TotalTime>
  <Words>763</Words>
  <Application>Microsoft Office PowerPoint</Application>
  <PresentationFormat>화면 슬라이드 쇼(4:3)</PresentationFormat>
  <Paragraphs>369</Paragraphs>
  <Slides>27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28" baseType="lpstr">
      <vt:lpstr>고구려 벽화</vt:lpstr>
      <vt:lpstr>초(중,고:스찾)등 6개월  역량강화학습매니지멘토코칭</vt:lpstr>
      <vt:lpstr>초중고자기주도학습검색법</vt:lpstr>
      <vt:lpstr> 키워드,키쎈텐스를 찾아 봅니다! </vt:lpstr>
      <vt:lpstr>1개월  1주차&lt;     월,    차&gt;</vt:lpstr>
      <vt:lpstr>1개월  2주차&lt;     월,    차&gt;</vt:lpstr>
      <vt:lpstr>1개월  3주차&lt;     월,    차&gt;</vt:lpstr>
      <vt:lpstr>1개월  4주차&lt;     월,    차&gt;</vt:lpstr>
      <vt:lpstr>2개월  1주차&lt;     월,    차&gt;</vt:lpstr>
      <vt:lpstr>2개월  2주차&lt;     월,    차&gt;</vt:lpstr>
      <vt:lpstr>2개월  3주차&lt;     월,    차&gt;</vt:lpstr>
      <vt:lpstr>2개월  4주차&lt;     월,    차&gt;</vt:lpstr>
      <vt:lpstr>3개월  1주차&lt;     월,    차&gt;</vt:lpstr>
      <vt:lpstr>3개월  2주차&lt;     월,    차&gt;</vt:lpstr>
      <vt:lpstr>3개월  3주차&lt;     월,    차&gt;</vt:lpstr>
      <vt:lpstr>3개월  4주차&lt;     월,    차&gt;</vt:lpstr>
      <vt:lpstr>4개월  1주차&lt;     월,    차&gt;</vt:lpstr>
      <vt:lpstr>4개월  2주차&lt;     월,    차&gt;</vt:lpstr>
      <vt:lpstr>4개월  3주차&lt;     월,    차&gt;</vt:lpstr>
      <vt:lpstr>4개월  4주차&lt;     월,    차&gt;</vt:lpstr>
      <vt:lpstr>5개월  1주차&lt;     월,    차&gt;</vt:lpstr>
      <vt:lpstr>5개월  2주차&lt;     월,    차&gt;</vt:lpstr>
      <vt:lpstr>5개월  3주차&lt;     월,    차&gt;</vt:lpstr>
      <vt:lpstr>5개월  4주차&lt;     월,    차&gt;</vt:lpstr>
      <vt:lpstr>6개월  1주차&lt;     월,    차&gt;</vt:lpstr>
      <vt:lpstr>6개월  2주차&lt;     월,    차&gt;</vt:lpstr>
      <vt:lpstr>6개월  3주차&lt;     월,    차&gt;</vt:lpstr>
      <vt:lpstr>6개월  4주차&lt;     월,    차&gt;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초등 6개월  학습매니지멘토코칭</dc:title>
  <dc:creator>SEC</dc:creator>
  <cp:lastModifiedBy>SEC</cp:lastModifiedBy>
  <cp:revision>47</cp:revision>
  <dcterms:created xsi:type="dcterms:W3CDTF">2012-10-18T10:40:57Z</dcterms:created>
  <dcterms:modified xsi:type="dcterms:W3CDTF">2012-10-18T11:47:08Z</dcterms:modified>
</cp:coreProperties>
</file>